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AA9D1C-F933-A3F3-0690-6038CF0C83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3491BE6-03A6-4396-A77E-77E958C92D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EF6C7F-A601-46D0-8D27-BADCFDA7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49FA110-5420-A3D0-04D0-8836B1AC1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D813206-DCAB-95CA-3EF9-71C2DA0FB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1305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0BA912-E526-CEE0-5DBA-44526C80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B5264EA-B9BE-C509-83DE-6CA1254D14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136081-8B77-A868-F13E-380377434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851AD98-2F2F-0B03-7CC8-B54792A23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C0AE99-71EA-F238-9A1E-5A81E7EA3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6655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079AC99-1394-653A-38C5-57507926E4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EA20C7A-3CE5-7987-4D21-95FE554BA1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6D9A1F-49D8-8A09-DAC3-E72BC9252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A7ECE58-CB42-B625-3D71-E536A3539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1F7EB9A-F605-EC7D-8AD7-AA3758A7C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2642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86F903-9EBB-134B-2EDC-F0169125B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D90995-71E6-22A6-B4B0-058550F54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4BD9D8-8DBD-0F26-CA4A-A236EDBF8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0810D5-DC45-3E79-5527-B52E32953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46D40B-A234-C0B7-C2ED-010DA6735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9105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32516A-3319-FBA9-D6F7-55B4BFB4D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D4877C-3840-5D57-054C-043FE1917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759406-A5D6-5086-96B8-08F2D7080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C320C5A-7623-A5F7-9CC1-59174CBCC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4C1EB3A-39E6-811F-91A3-3460C7C86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75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4301A6-9248-797D-1D00-A58D3987A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6C3BFB-01A5-CACB-E84D-AE54C62BCC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59DD581-BB99-ADE8-3F71-D6F6B25C1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188131B-84BD-03D7-6569-42B49E8A8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11E2CD4-891B-B26E-E667-8A2692C12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7A72828-0F7B-1188-24B6-427BA00C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9293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80D1B9-407D-ECBE-2AA4-213D834FA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B1B6DDA-F625-DE5A-848D-D4A6D60FC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F61F28F-6674-1546-1355-A92555AAC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5841FC0-040C-4C81-EB07-6BD807DA1E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9CEFE3E-7E28-D742-8554-57A1926CA4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A430FA6-2158-98F9-E427-D1743E2A5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056E09E-ACB7-A534-43A0-71425BFE9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C4BD238-8C2C-37BD-BF96-10E56B1F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7329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F25865-0932-4B64-CA99-13E3877E2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981113D-5B53-2C3D-6129-62A7E7476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C0365A9-81BD-4D04-2248-D11B3CFBD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4CDFCB1-88FA-2CA9-3E56-57F4C8BD6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121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3E784DD-ED38-5CB0-185A-503159609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6E4949E-610E-E451-35D5-AF3DDA678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6DA01B7-5AF1-46B6-1AEA-B13F0FF7C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4905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CE110-9FD6-89D9-E3D4-8FE802D86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E2FAEB-49A3-A132-6DEE-0C601AFBE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393F9DB-602B-E6DA-C84C-FC0A8EA9C0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50869BD-A488-F867-4D15-3557A20BC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49A1388-5BE5-9B32-53CD-C2021A286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78E88B-7252-0F9B-EE52-639FC782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1407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5339BD-057F-84D0-0780-B9D273BCC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0FA9393-C3A0-FD96-6126-7C1F780D4F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ECE84DC-2212-52D0-D4C7-A42051CA55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783EA8-73FB-0632-D3E7-1B51F266A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6E8C694-423F-ABF2-EC26-ABA84D390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E87ED40-5892-4E43-5102-EB79CA97F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9904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A88BBAD-3723-EDE7-D797-394FF5F33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0A399B-7B95-03D6-DFC0-2D4BF3F57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6B2586B-334E-1C5A-5022-5E0AAA2ADD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87248-65BF-41CA-ADC6-F2E7FCF1FDED}" type="datetimeFigureOut">
              <a:rPr lang="pt-BR" smtClean="0"/>
              <a:t>31/05/2023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9D01D0-B852-6682-D4BE-41E57E6C17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276276-3092-F7D4-5C48-17D9BB54E0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E58AC-3353-46CC-BA26-7504F21DEA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8753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Agrupar 47">
            <a:extLst>
              <a:ext uri="{FF2B5EF4-FFF2-40B4-BE49-F238E27FC236}">
                <a16:creationId xmlns:a16="http://schemas.microsoft.com/office/drawing/2014/main" id="{3F5B4E7A-1F8D-7849-4633-6E06C647EB1D}"/>
              </a:ext>
            </a:extLst>
          </p:cNvPr>
          <p:cNvGrpSpPr/>
          <p:nvPr/>
        </p:nvGrpSpPr>
        <p:grpSpPr>
          <a:xfrm>
            <a:off x="1396827" y="0"/>
            <a:ext cx="9398345" cy="6858000"/>
            <a:chOff x="1396827" y="0"/>
            <a:chExt cx="9398345" cy="6858000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E43DE3FA-A598-2D1F-E9D2-17701B9308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6827" y="0"/>
              <a:ext cx="9398345" cy="6858000"/>
            </a:xfrm>
            <a:prstGeom prst="rect">
              <a:avLst/>
            </a:prstGeom>
          </p:spPr>
        </p:pic>
        <p:sp>
          <p:nvSpPr>
            <p:cNvPr id="6" name="Retângulo: Cantos Arredondados 5">
              <a:extLst>
                <a:ext uri="{FF2B5EF4-FFF2-40B4-BE49-F238E27FC236}">
                  <a16:creationId xmlns:a16="http://schemas.microsoft.com/office/drawing/2014/main" id="{C0514955-DCB0-0D9E-603D-34A0E2B9CC86}"/>
                </a:ext>
              </a:extLst>
            </p:cNvPr>
            <p:cNvSpPr/>
            <p:nvPr/>
          </p:nvSpPr>
          <p:spPr>
            <a:xfrm>
              <a:off x="2686171" y="1896535"/>
              <a:ext cx="795867" cy="43180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Início</a:t>
              </a:r>
            </a:p>
          </p:txBody>
        </p: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633E8F1-ED91-352F-B4DF-17EDB7D47646}"/>
                </a:ext>
              </a:extLst>
            </p:cNvPr>
            <p:cNvCxnSpPr>
              <a:cxnSpLocks/>
            </p:cNvCxnSpPr>
            <p:nvPr/>
          </p:nvCxnSpPr>
          <p:spPr>
            <a:xfrm>
              <a:off x="3631344" y="1366982"/>
              <a:ext cx="662796" cy="1376987"/>
            </a:xfrm>
            <a:prstGeom prst="straightConnector1">
              <a:avLst/>
            </a:prstGeom>
            <a:ln w="60325">
              <a:solidFill>
                <a:srgbClr val="FF000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2" name="Retângulo: Cantos Arredondados 11">
              <a:extLst>
                <a:ext uri="{FF2B5EF4-FFF2-40B4-BE49-F238E27FC236}">
                  <a16:creationId xmlns:a16="http://schemas.microsoft.com/office/drawing/2014/main" id="{5922FE2E-C1BA-04A0-76FB-E723CF470C2D}"/>
                </a:ext>
              </a:extLst>
            </p:cNvPr>
            <p:cNvSpPr/>
            <p:nvPr/>
          </p:nvSpPr>
          <p:spPr>
            <a:xfrm>
              <a:off x="2825956" y="947113"/>
              <a:ext cx="979825" cy="43180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Ponto 1</a:t>
              </a:r>
            </a:p>
          </p:txBody>
        </p:sp>
        <p:cxnSp>
          <p:nvCxnSpPr>
            <p:cNvPr id="13" name="Conector de Seta Reta 12">
              <a:extLst>
                <a:ext uri="{FF2B5EF4-FFF2-40B4-BE49-F238E27FC236}">
                  <a16:creationId xmlns:a16="http://schemas.microsoft.com/office/drawing/2014/main" id="{EA440366-B21B-DBD2-859D-0723419C46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92837" y="3251584"/>
              <a:ext cx="488758" cy="1163013"/>
            </a:xfrm>
            <a:prstGeom prst="straightConnector1">
              <a:avLst/>
            </a:prstGeom>
            <a:ln w="60325">
              <a:solidFill>
                <a:srgbClr val="FF000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4" name="Retângulo: Cantos Arredondados 13">
              <a:extLst>
                <a:ext uri="{FF2B5EF4-FFF2-40B4-BE49-F238E27FC236}">
                  <a16:creationId xmlns:a16="http://schemas.microsoft.com/office/drawing/2014/main" id="{2FC7B7CA-DA45-9548-575C-86FA18159526}"/>
                </a:ext>
              </a:extLst>
            </p:cNvPr>
            <p:cNvSpPr/>
            <p:nvPr/>
          </p:nvSpPr>
          <p:spPr>
            <a:xfrm>
              <a:off x="8028710" y="4264891"/>
              <a:ext cx="979825" cy="43180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Ponto 2</a:t>
              </a:r>
            </a:p>
          </p:txBody>
        </p: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21308158-EF6E-D82E-5634-92517EE730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06072" y="2456873"/>
              <a:ext cx="487645" cy="682336"/>
            </a:xfrm>
            <a:prstGeom prst="straightConnector1">
              <a:avLst/>
            </a:prstGeom>
            <a:ln w="60325">
              <a:solidFill>
                <a:srgbClr val="FF000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9" name="Retângulo: Cantos Arredondados 18">
              <a:extLst>
                <a:ext uri="{FF2B5EF4-FFF2-40B4-BE49-F238E27FC236}">
                  <a16:creationId xmlns:a16="http://schemas.microsoft.com/office/drawing/2014/main" id="{DE7A63B1-2D34-00E2-3E01-7CF50B71669F}"/>
                </a:ext>
              </a:extLst>
            </p:cNvPr>
            <p:cNvSpPr/>
            <p:nvPr/>
          </p:nvSpPr>
          <p:spPr>
            <a:xfrm>
              <a:off x="6918037" y="2112435"/>
              <a:ext cx="979825" cy="43180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Ponto 3</a:t>
              </a:r>
            </a:p>
          </p:txBody>
        </p: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0367203D-C183-84D5-8EE9-3F4A057002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22473" y="5550669"/>
              <a:ext cx="621532" cy="637695"/>
            </a:xfrm>
            <a:prstGeom prst="straightConnector1">
              <a:avLst/>
            </a:prstGeom>
            <a:ln w="60325">
              <a:solidFill>
                <a:srgbClr val="FF000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0307C66C-FE73-9937-00D3-ACBE39F568A8}"/>
                </a:ext>
              </a:extLst>
            </p:cNvPr>
            <p:cNvSpPr/>
            <p:nvPr/>
          </p:nvSpPr>
          <p:spPr>
            <a:xfrm>
              <a:off x="6918036" y="5266654"/>
              <a:ext cx="979825" cy="43180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Ponto 4</a:t>
              </a:r>
            </a:p>
          </p:txBody>
        </p:sp>
        <p:cxnSp>
          <p:nvCxnSpPr>
            <p:cNvPr id="26" name="Conector de Seta Reta 25">
              <a:extLst>
                <a:ext uri="{FF2B5EF4-FFF2-40B4-BE49-F238E27FC236}">
                  <a16:creationId xmlns:a16="http://schemas.microsoft.com/office/drawing/2014/main" id="{B1E38F17-3972-CBAA-EF53-8A85AA88E3E5}"/>
                </a:ext>
              </a:extLst>
            </p:cNvPr>
            <p:cNvCxnSpPr>
              <a:cxnSpLocks/>
            </p:cNvCxnSpPr>
            <p:nvPr/>
          </p:nvCxnSpPr>
          <p:spPr>
            <a:xfrm>
              <a:off x="6354618" y="1366982"/>
              <a:ext cx="203200" cy="1644073"/>
            </a:xfrm>
            <a:prstGeom prst="straightConnector1">
              <a:avLst/>
            </a:prstGeom>
            <a:ln w="60325">
              <a:solidFill>
                <a:srgbClr val="FF000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1" name="Retângulo: Cantos Arredondados 30">
              <a:extLst>
                <a:ext uri="{FF2B5EF4-FFF2-40B4-BE49-F238E27FC236}">
                  <a16:creationId xmlns:a16="http://schemas.microsoft.com/office/drawing/2014/main" id="{8D1843E0-1546-9B3E-AE4B-E56852688627}"/>
                </a:ext>
              </a:extLst>
            </p:cNvPr>
            <p:cNvSpPr/>
            <p:nvPr/>
          </p:nvSpPr>
          <p:spPr>
            <a:xfrm>
              <a:off x="6067905" y="1035243"/>
              <a:ext cx="979825" cy="431800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Ponto 5</a:t>
              </a:r>
            </a:p>
          </p:txBody>
        </p:sp>
        <p:cxnSp>
          <p:nvCxnSpPr>
            <p:cNvPr id="33" name="Conector de Seta Reta 32">
              <a:extLst>
                <a:ext uri="{FF2B5EF4-FFF2-40B4-BE49-F238E27FC236}">
                  <a16:creationId xmlns:a16="http://schemas.microsoft.com/office/drawing/2014/main" id="{70685CA3-1704-00E8-4852-059C464634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50836" y="3124584"/>
              <a:ext cx="409223" cy="708506"/>
            </a:xfrm>
            <a:prstGeom prst="straightConnector1">
              <a:avLst/>
            </a:prstGeom>
            <a:ln w="60325">
              <a:solidFill>
                <a:srgbClr val="FF000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38" name="Retângulo: Cantos Arredondados 37">
              <a:extLst>
                <a:ext uri="{FF2B5EF4-FFF2-40B4-BE49-F238E27FC236}">
                  <a16:creationId xmlns:a16="http://schemas.microsoft.com/office/drawing/2014/main" id="{7FCAC1EF-31EB-5987-D1BA-44222780ACF3}"/>
                </a:ext>
              </a:extLst>
            </p:cNvPr>
            <p:cNvSpPr/>
            <p:nvPr/>
          </p:nvSpPr>
          <p:spPr>
            <a:xfrm>
              <a:off x="2030165" y="3728027"/>
              <a:ext cx="1053940" cy="536864"/>
            </a:xfrm>
            <a:prstGeom prst="round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Final indicado</a:t>
              </a:r>
            </a:p>
          </p:txBody>
        </p:sp>
        <p:cxnSp>
          <p:nvCxnSpPr>
            <p:cNvPr id="43" name="Conector de Seta Reta 42">
              <a:extLst>
                <a:ext uri="{FF2B5EF4-FFF2-40B4-BE49-F238E27FC236}">
                  <a16:creationId xmlns:a16="http://schemas.microsoft.com/office/drawing/2014/main" id="{9930F585-2BC7-FFE6-6F6C-A1961F5E0CE8}"/>
                </a:ext>
              </a:extLst>
            </p:cNvPr>
            <p:cNvCxnSpPr>
              <a:cxnSpLocks/>
            </p:cNvCxnSpPr>
            <p:nvPr/>
          </p:nvCxnSpPr>
          <p:spPr>
            <a:xfrm>
              <a:off x="3346772" y="2281191"/>
              <a:ext cx="1094829" cy="1044284"/>
            </a:xfrm>
            <a:prstGeom prst="straightConnector1">
              <a:avLst/>
            </a:prstGeom>
            <a:ln w="60325">
              <a:solidFill>
                <a:srgbClr val="FF0000"/>
              </a:solidFill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1820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5F220F8-CC9D-22E9-8B06-394BF1331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983" y="0"/>
            <a:ext cx="94000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213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13</Words>
  <Application>Microsoft Office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Jhonatas Willian Gonçalves de Moraes</dc:creator>
  <cp:lastModifiedBy>Jhonatas Willian Gonçalves de Moraes</cp:lastModifiedBy>
  <cp:revision>2</cp:revision>
  <dcterms:created xsi:type="dcterms:W3CDTF">2023-05-31T08:56:41Z</dcterms:created>
  <dcterms:modified xsi:type="dcterms:W3CDTF">2023-05-31T08:59:50Z</dcterms:modified>
</cp:coreProperties>
</file>

<file path=docProps/thumbnail.jpeg>
</file>